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3138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e Bourdeau" userId="18b9942810d6d39d" providerId="LiveId" clId="{D286EA5F-CF27-40C9-937F-77F2CF02A5DC}"/>
    <pc:docChg chg="modSld">
      <pc:chgData name="Vickie Bourdeau" userId="18b9942810d6d39d" providerId="LiveId" clId="{D286EA5F-CF27-40C9-937F-77F2CF02A5DC}" dt="2025-06-26T17:47:39.953" v="7" actId="20577"/>
      <pc:docMkLst>
        <pc:docMk/>
      </pc:docMkLst>
      <pc:sldChg chg="modSp mod">
        <pc:chgData name="Vickie Bourdeau" userId="18b9942810d6d39d" providerId="LiveId" clId="{D286EA5F-CF27-40C9-937F-77F2CF02A5DC}" dt="2025-06-26T17:47:39.953" v="7" actId="20577"/>
        <pc:sldMkLst>
          <pc:docMk/>
          <pc:sldMk cId="3746798189" sldId="256"/>
        </pc:sldMkLst>
        <pc:spChg chg="mod">
          <ac:chgData name="Vickie Bourdeau" userId="18b9942810d6d39d" providerId="LiveId" clId="{D286EA5F-CF27-40C9-937F-77F2CF02A5DC}" dt="2025-06-26T17:47:39.953" v="7" actId="20577"/>
          <ac:spMkLst>
            <pc:docMk/>
            <pc:sldMk cId="3746798189" sldId="256"/>
            <ac:spMk id="5" creationId="{49B401B1-2AAB-2065-10D2-D011BC400E6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01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7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9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7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328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6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4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68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84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9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F21AF-EAA9-4944-B27F-35F01D51E146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B9ECE-E48B-4CAA-9D6C-8ED63FBB1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0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B401B1-2AAB-2065-10D2-D011BC400E6B}"/>
              </a:ext>
            </a:extLst>
          </p:cNvPr>
          <p:cNvSpPr txBox="1"/>
          <p:nvPr/>
        </p:nvSpPr>
        <p:spPr>
          <a:xfrm>
            <a:off x="217714" y="1471910"/>
            <a:ext cx="870857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u="sng" dirty="0">
                <a:solidFill>
                  <a:srgbClr val="7030A0"/>
                </a:solidFill>
                <a:latin typeface="Tahoma" panose="020B0604030504040204" pitchFamily="34" charset="0"/>
              </a:rPr>
              <a:t>TDF Important Dates Recital, Holiday Closings etc.</a:t>
            </a:r>
            <a:endParaRPr lang="en-US" dirty="0"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First day of Classes - Tuesday, September 8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Thanksgiving Holiday </a:t>
            </a:r>
            <a:r>
              <a:rPr lang="en-US" sz="1600" b="1" i="1" u="sng" dirty="0">
                <a:solidFill>
                  <a:srgbClr val="FF0000"/>
                </a:solidFill>
                <a:latin typeface="Tahoma" panose="020B0604030504040204" pitchFamily="34" charset="0"/>
              </a:rPr>
              <a:t>CLOSED</a:t>
            </a:r>
            <a:r>
              <a:rPr lang="en-US" sz="1600" dirty="0">
                <a:latin typeface="Tahoma" panose="020B0604030504040204" pitchFamily="34" charset="0"/>
              </a:rPr>
              <a:t> - Wednesday, November 25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to Sunday, November 29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Winter Break </a:t>
            </a:r>
            <a:r>
              <a:rPr lang="en-US" sz="1600" b="1" i="1" u="sng" dirty="0">
                <a:solidFill>
                  <a:srgbClr val="FF0000"/>
                </a:solidFill>
                <a:latin typeface="Tahoma" panose="020B0604030504040204" pitchFamily="34" charset="0"/>
              </a:rPr>
              <a:t>CLOSED</a:t>
            </a:r>
            <a:r>
              <a:rPr lang="en-US" sz="1600" dirty="0">
                <a:latin typeface="Tahoma" panose="020B0604030504040204" pitchFamily="34" charset="0"/>
              </a:rPr>
              <a:t> - Wednesday 23</a:t>
            </a:r>
            <a:r>
              <a:rPr lang="en-US" sz="1600" baseline="30000" dirty="0">
                <a:latin typeface="Tahoma" panose="020B0604030504040204" pitchFamily="34" charset="0"/>
              </a:rPr>
              <a:t>rd</a:t>
            </a:r>
            <a:r>
              <a:rPr lang="en-US" sz="1600" dirty="0">
                <a:latin typeface="Tahoma" panose="020B0604030504040204" pitchFamily="34" charset="0"/>
              </a:rPr>
              <a:t> to January 3, 2027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Costume Deposits Due – Saturday, January 9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($35 per costume/dance class)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February School Vacation </a:t>
            </a:r>
            <a:r>
              <a:rPr lang="en-US" sz="1600" b="1" i="1" u="sng" dirty="0">
                <a:solidFill>
                  <a:srgbClr val="FF0000"/>
                </a:solidFill>
                <a:latin typeface="Tahoma" panose="020B0604030504040204" pitchFamily="34" charset="0"/>
              </a:rPr>
              <a:t>CLOSED</a:t>
            </a:r>
            <a:r>
              <a:rPr lang="en-US" sz="1600" dirty="0">
                <a:latin typeface="Tahoma" panose="020B0604030504040204" pitchFamily="34" charset="0"/>
              </a:rPr>
              <a:t> – Sunday 14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– Sunday 21</a:t>
            </a:r>
            <a:r>
              <a:rPr lang="en-US" sz="1600" baseline="30000" dirty="0">
                <a:latin typeface="Tahoma" panose="020B0604030504040204" pitchFamily="34" charset="0"/>
              </a:rPr>
              <a:t>st 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Final Costume Balance Due - March 20th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Spring Break </a:t>
            </a:r>
            <a:r>
              <a:rPr lang="en-US" sz="1600" b="1" i="1" u="sng" dirty="0">
                <a:solidFill>
                  <a:srgbClr val="FF0000"/>
                </a:solidFill>
                <a:latin typeface="Tahoma" panose="020B0604030504040204" pitchFamily="34" charset="0"/>
              </a:rPr>
              <a:t>CLOSED</a:t>
            </a:r>
            <a:r>
              <a:rPr lang="en-US" sz="1600" dirty="0">
                <a:solidFill>
                  <a:srgbClr val="FF0000"/>
                </a:solidFill>
                <a:latin typeface="Tahoma" panose="020B0604030504040204" pitchFamily="34" charset="0"/>
              </a:rPr>
              <a:t> </a:t>
            </a:r>
            <a:r>
              <a:rPr lang="en-US" sz="1600" dirty="0">
                <a:latin typeface="Tahoma" panose="020B0604030504040204" pitchFamily="34" charset="0"/>
              </a:rPr>
              <a:t>- Sunday, April 18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to Sunday April 25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Recital Ticket Sales - Saturday, May 8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 (at the Studio)</a:t>
            </a: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Studio Photo Day – Friday, May 21</a:t>
            </a:r>
            <a:r>
              <a:rPr lang="en-US" sz="1600" baseline="30000" dirty="0">
                <a:latin typeface="Tahoma" panose="020B0604030504040204" pitchFamily="34" charset="0"/>
              </a:rPr>
              <a:t>st</a:t>
            </a:r>
            <a:r>
              <a:rPr lang="en-US" sz="1600" dirty="0">
                <a:latin typeface="Tahoma" panose="020B0604030504040204" pitchFamily="34" charset="0"/>
              </a:rPr>
              <a:t> and Saturday, May 22</a:t>
            </a:r>
            <a:r>
              <a:rPr lang="en-US" sz="1600" baseline="30000" dirty="0">
                <a:latin typeface="Tahoma" panose="020B0604030504040204" pitchFamily="34" charset="0"/>
              </a:rPr>
              <a:t>nd </a:t>
            </a:r>
            <a:r>
              <a:rPr lang="en-US" sz="1600" dirty="0">
                <a:latin typeface="Tahoma" panose="020B0604030504040204" pitchFamily="34" charset="0"/>
              </a:rPr>
              <a:t>(at the Studio)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Memorial Day </a:t>
            </a:r>
            <a:r>
              <a:rPr lang="en-US" sz="1600" b="1" i="1" u="sng" dirty="0">
                <a:solidFill>
                  <a:srgbClr val="FF0000"/>
                </a:solidFill>
                <a:latin typeface="Tahoma" panose="020B0604030504040204" pitchFamily="34" charset="0"/>
              </a:rPr>
              <a:t>CLOSED</a:t>
            </a:r>
            <a:r>
              <a:rPr lang="en-US" sz="1600" dirty="0">
                <a:latin typeface="Tahoma" panose="020B0604030504040204" pitchFamily="34" charset="0"/>
              </a:rPr>
              <a:t> - Monday, May 31</a:t>
            </a:r>
            <a:r>
              <a:rPr lang="en-US" sz="1600" baseline="30000" dirty="0">
                <a:latin typeface="Tahoma" panose="020B0604030504040204" pitchFamily="34" charset="0"/>
              </a:rPr>
              <a:t>st</a:t>
            </a:r>
            <a:r>
              <a:rPr lang="en-US" sz="1600" dirty="0">
                <a:latin typeface="Tahoma" panose="020B0604030504040204" pitchFamily="34" charset="0"/>
              </a:rPr>
              <a:t> – Lincoln Memorial Parade</a:t>
            </a: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Last Day of Classes – Thursday, June 1o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b="1" dirty="0">
                <a:latin typeface="Tahoma" panose="020B0604030504040204" pitchFamily="34" charset="0"/>
              </a:rPr>
              <a:t>2027 Recital Dress Rehearsal - Friday, June 11</a:t>
            </a:r>
            <a:r>
              <a:rPr lang="en-US" sz="1600" b="1" baseline="30000" dirty="0">
                <a:latin typeface="Tahoma" panose="020B0604030504040204" pitchFamily="34" charset="0"/>
              </a:rPr>
              <a:t>th</a:t>
            </a:r>
            <a:r>
              <a:rPr lang="en-US" sz="1600" b="1" dirty="0">
                <a:latin typeface="Tahoma" panose="020B0604030504040204" pitchFamily="34" charset="0"/>
              </a:rPr>
              <a:t>  (Woonsocket High School)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b="1" dirty="0">
                <a:latin typeface="Tahoma" panose="020B0604030504040204" pitchFamily="34" charset="0"/>
              </a:rPr>
              <a:t>2027 Annual Recital Saturday, June 12</a:t>
            </a:r>
            <a:r>
              <a:rPr lang="en-US" sz="1600" b="1" baseline="30000" dirty="0">
                <a:latin typeface="Tahoma" panose="020B0604030504040204" pitchFamily="34" charset="0"/>
              </a:rPr>
              <a:t>th</a:t>
            </a:r>
            <a:r>
              <a:rPr lang="en-US" sz="1600" b="1" dirty="0">
                <a:latin typeface="Tahoma" panose="020B0604030504040204" pitchFamily="34" charset="0"/>
              </a:rPr>
              <a:t> (Woonsocket High School)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latin typeface="Tahoma" panose="020B0604030504040204" pitchFamily="34" charset="0"/>
              </a:rPr>
              <a:t>Summer Dance and Theatre Camp - August 2</a:t>
            </a:r>
            <a:r>
              <a:rPr lang="en-US" sz="1600" baseline="30000" dirty="0">
                <a:latin typeface="Tahoma" panose="020B0604030504040204" pitchFamily="34" charset="0"/>
              </a:rPr>
              <a:t>nd</a:t>
            </a:r>
            <a:r>
              <a:rPr lang="en-US" sz="1600" dirty="0">
                <a:latin typeface="Tahoma" panose="020B0604030504040204" pitchFamily="34" charset="0"/>
              </a:rPr>
              <a:t> to August 6</a:t>
            </a:r>
            <a:r>
              <a:rPr lang="en-US" sz="1600" baseline="30000" dirty="0">
                <a:latin typeface="Tahoma" panose="020B0604030504040204" pitchFamily="34" charset="0"/>
              </a:rPr>
              <a:t>th</a:t>
            </a:r>
            <a:r>
              <a:rPr lang="en-US" sz="1600" dirty="0">
                <a:latin typeface="Tahoma" panose="020B0604030504040204" pitchFamily="34" charset="0"/>
              </a:rPr>
              <a:t> 9am to 4 pm</a:t>
            </a:r>
            <a:endParaRPr lang="en-US" sz="1600" dirty="0">
              <a:latin typeface="Calibri" panose="020F0502020204030204" pitchFamily="34" charset="0"/>
            </a:endParaRPr>
          </a:p>
          <a:p>
            <a:pPr algn="ctr"/>
            <a:r>
              <a:rPr lang="en-US" sz="1600" dirty="0">
                <a:solidFill>
                  <a:srgbClr val="222222"/>
                </a:solidFill>
                <a:latin typeface="Tahoma" panose="020B0604030504040204" pitchFamily="34" charset="0"/>
              </a:rPr>
              <a:t> </a:t>
            </a:r>
            <a:endParaRPr lang="en-US" sz="1600" dirty="0">
              <a:solidFill>
                <a:srgbClr val="222222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1600" b="1" i="1" dirty="0">
                <a:solidFill>
                  <a:srgbClr val="FF0000"/>
                </a:solidFill>
                <a:latin typeface="Tahoma" panose="020B0604030504040204" pitchFamily="34" charset="0"/>
              </a:rPr>
              <a:t>Please be advised we are open all Monday holidays except what is listed above</a:t>
            </a:r>
            <a:endParaRPr lang="en-US" sz="1600" dirty="0">
              <a:solidFill>
                <a:srgbClr val="222222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 descr="A logo with a silhouette of a person dancing&#10;&#10;AI-generated content may be incorrect.">
            <a:extLst>
              <a:ext uri="{FF2B5EF4-FFF2-40B4-BE49-F238E27FC236}">
                <a16:creationId xmlns:a16="http://schemas.microsoft.com/office/drawing/2014/main" id="{2DD60F8E-9FA3-1458-09B4-E55C54C37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033" y="1"/>
            <a:ext cx="1620105" cy="147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98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195</Words>
  <Application>Microsoft Office PowerPoint</Application>
  <PresentationFormat>Letter Paper (8.5x11 in)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Vickie Bourdeau</dc:creator>
  <cp:lastModifiedBy>Vickie Bourdeau</cp:lastModifiedBy>
  <cp:revision>5</cp:revision>
  <cp:lastPrinted>2022-09-05T19:29:49Z</cp:lastPrinted>
  <dcterms:created xsi:type="dcterms:W3CDTF">2022-09-05T19:28:50Z</dcterms:created>
  <dcterms:modified xsi:type="dcterms:W3CDTF">2026-08-03T19:16:11Z</dcterms:modified>
</cp:coreProperties>
</file>